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2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1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69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78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00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87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56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1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78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74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CEABA63-716D-4632-A162-BC1498F872A6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0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7951" cy="13290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952" y="2972665"/>
            <a:ext cx="5705048" cy="38853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-149319"/>
            <a:ext cx="11795760" cy="222614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pt-BR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EXCURSÃO THERMAS DOS </a:t>
            </a:r>
            <a:br>
              <a:rPr lang="pt-BR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LARANJAIS - OLÍMPIA</a:t>
            </a:r>
            <a:endParaRPr lang="pt-BR" sz="40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415637" y="4056944"/>
            <a:ext cx="7405181" cy="792147"/>
          </a:xfrm>
        </p:spPr>
        <p:txBody>
          <a:bodyPr>
            <a:normAutofit/>
          </a:bodyPr>
          <a:lstStyle/>
          <a:p>
            <a:pPr algn="ctr"/>
            <a:r>
              <a:rPr lang="pt-BR" sz="44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12/09/2022</a:t>
            </a:r>
          </a:p>
        </p:txBody>
      </p:sp>
    </p:spTree>
    <p:extLst>
      <p:ext uri="{BB962C8B-B14F-4D97-AF65-F5344CB8AC3E}">
        <p14:creationId xmlns:p14="http://schemas.microsoft.com/office/powerpoint/2010/main" val="1344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99" y="1052946"/>
            <a:ext cx="6734148" cy="4433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214" y="221673"/>
            <a:ext cx="6240641" cy="831273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pt-BR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INFORMAÇÕES</a:t>
            </a:r>
            <a:r>
              <a:rPr lang="pt-BR" sz="5400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ÚTEIS</a:t>
            </a:r>
            <a:r>
              <a:rPr lang="pt-BR" sz="5400" dirty="0" smtClean="0">
                <a:solidFill>
                  <a:schemeClr val="tx1"/>
                </a:solidFill>
              </a:rPr>
              <a:t> 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64096" y="1446233"/>
            <a:ext cx="9833587" cy="45073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1. HORÁRIOS: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Saída: 7h (Porta da Escola)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Chegada: 18h30 (Porta da Escola)</a:t>
            </a: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2. DOCUMENTOS PESSOAIS: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Levar RG;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Carteirinha de Estudante ou Declaração Escolar.</a:t>
            </a: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255" y="0"/>
            <a:ext cx="3971745" cy="2971800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356616" y="0"/>
            <a:ext cx="9228201" cy="16459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3. ALIMENTAÇÃO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 alimentação é por conta do aluno;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Não é permitido a entrada com bebidas dentro do parque;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Alimentos, “NÃO SENDO EM EXCESSO”, poderá entrar, dentro da mochila;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 parque disponibiliza um cartão de consumo, que possui um caução de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R$ 5,00 e será devolvido no final do dia no ato da devolução do mesmo;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Caso o aluno opte por utilizar o cartão de consumo, a recarga só poderá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ser feita em dinheiro. Não sendo utilizado todo o valor, o mesmo também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será devolvido no final do dia;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Cartões de crédito e débito são aceitos normalmente;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PIX, não são aceitos como forma de pagamento dentro do parque;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Alunos que quiserem, podem trazer lanche para comerem no ônibus;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Obviamente, não será permitido de </a:t>
            </a: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FORMA ALGUMA O CONSUMO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DE BEBIDA ALCÓOLICA.</a:t>
            </a: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9" y="4912575"/>
            <a:ext cx="1186815" cy="17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76" y="234696"/>
            <a:ext cx="5715000" cy="3810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6616" y="1152780"/>
            <a:ext cx="9555480" cy="47725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4. ARMÁRIOS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Armários são cobrados a parte;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Pequeno: R$ 15,00 + R$ 15,00 de caução = R$ 30,00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Médio: R$ 20,00 + R$ 15,00 de caução = R$ 35,00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Dos valores mencionados acima, o parque devolve o caução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de R$ 15,00 no ato da devolução da chave.</a:t>
            </a:r>
          </a:p>
          <a:p>
            <a:pPr algn="just"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2608" y="476124"/>
            <a:ext cx="10845293" cy="59612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5. VESTIMENTA/TRAJES DE BANHO/ACESSÓRIOS: </a:t>
            </a: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será necessário o uso de uniforme;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Poderão ser utilizados, óculos e bonés;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Uso permitido de celulares (responsabilidade do aluno);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Permitido capa de celular à Prova D’ água dentro das piscinas;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esquecer, toalhas, chinelo e protetor solar.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SERÃO PERMITIDOS OS USOS DE: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Traje de banho dentro dos ônibus;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Calções, sungas, maiôs e biquínis na COR BRANCA;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Biquínis FIO DENTAL.</a:t>
            </a: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29" y="1690496"/>
            <a:ext cx="5142509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65760" y="301752"/>
            <a:ext cx="9235440" cy="6227064"/>
          </a:xfrm>
        </p:spPr>
        <p:txBody>
          <a:bodyPr>
            <a:noAutofit/>
          </a:bodyPr>
          <a:lstStyle/>
          <a:p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6. CONSIDERAÇÕES FINAIS:</a:t>
            </a:r>
          </a:p>
          <a:p>
            <a:pPr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Em caso de perdas ou danos de objetos pessoais, tais como: celular, roupas, dinheiros, cartões e </a:t>
            </a:r>
            <a:r>
              <a:rPr lang="pt-BR" sz="1800" b="1" spc="-12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etc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escola não se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responsabilizará;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Os professores e monitores estarão acompanhando o passeio dos alunos no parque;</a:t>
            </a: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Os professores/monitores não terão como ficar respondendo mensagens de pais durante o dia, caso seja necessário, acionem a escola que a mesma fará contato com os responsáveis;</a:t>
            </a: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Caso seja necessário, a comunicação com algum pai ou responsável pelo aluno,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fiquem tranquilos, temos disponíveis o contato de todos em nosso sistema.</a:t>
            </a: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aluno que não respeitar as regras e informações constadas nesse documento, </a:t>
            </a:r>
            <a:endParaRPr lang="pt-BR" sz="1800" b="1" spc="-12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estará sujeito 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às penalidades determinadas pela direção e coordenação da escola.</a:t>
            </a:r>
          </a:p>
          <a:p>
            <a:pPr algn="ctr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3402" y="401494"/>
            <a:ext cx="11478307" cy="6036252"/>
          </a:xfrm>
        </p:spPr>
        <p:txBody>
          <a:bodyPr>
            <a:normAutofit fontScale="92500" lnSpcReduction="10000"/>
          </a:bodyPr>
          <a:lstStyle/>
          <a:p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PROFESSORES RESPONSÁVEIS:</a:t>
            </a:r>
          </a:p>
          <a:p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SIMONE (DIRETORA)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ELISÂNGELA (COORDENADORA – E. FUND. II)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RANGEL (COORDENADOR – ENSINO MÉDIO)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BEATRIZ (QUÍMICA)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YURI (HISTÓRIA)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SÂMYA (GEOGRAFIA)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LUCAS (INGLÊS)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JÚLIO (EDUCAÇÃO FÍSICA)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DARTAN (PORTUGUÊS)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ANDRESSA ( EDUCAÇÃO FÍSICA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ELISÂNGELA MACHADO (FINANCEIRO)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QUE POSSAMOS TER UM DIA ESPECIAL E UM PASSEIO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INESQUECÍVEL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CONTAMOS COM A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COMPREENSÃO 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COLABORAÇÃO DE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TODOS 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ALUNOS E PAIS.</a:t>
            </a:r>
          </a:p>
          <a:p>
            <a:pPr marL="285750" indent="-285750" algn="ctr"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15" y="1554435"/>
            <a:ext cx="308484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755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454</TotalTime>
  <Words>573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Comic Sans MS</vt:lpstr>
      <vt:lpstr>Times New Roman</vt:lpstr>
      <vt:lpstr>Metropolitano</vt:lpstr>
      <vt:lpstr>    EXCURSÃO THERMAS DOS  LARANJAIS - OLÍMPIA</vt:lpstr>
      <vt:lpstr>  INFORMAÇÕES ÚTEIS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THERMAS DOS LARANJAIS</dc:title>
  <dc:creator>Secretária</dc:creator>
  <cp:lastModifiedBy>Secretária</cp:lastModifiedBy>
  <cp:revision>34</cp:revision>
  <dcterms:created xsi:type="dcterms:W3CDTF">2022-08-30T20:47:13Z</dcterms:created>
  <dcterms:modified xsi:type="dcterms:W3CDTF">2022-09-08T12:55:40Z</dcterms:modified>
</cp:coreProperties>
</file>